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244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14440" y="2840400"/>
            <a:ext cx="5829120" cy="9086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020D78C-7A57-444C-B386-8C492DF242D4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2/27/2022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7EFFB5F8-8DD9-465A-AEF3-FF89364617DB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"/>
          <p:cNvGraphicFramePr/>
          <p:nvPr>
            <p:extLst>
              <p:ext uri="{D42A27DB-BD31-4B8C-83A1-F6EECF244321}">
                <p14:modId xmlns:p14="http://schemas.microsoft.com/office/powerpoint/2010/main" val="325366257"/>
              </p:ext>
            </p:extLst>
          </p:nvPr>
        </p:nvGraphicFramePr>
        <p:xfrm>
          <a:off x="1602720" y="405000"/>
          <a:ext cx="3676320" cy="624840"/>
        </p:xfrm>
        <a:graphic>
          <a:graphicData uri="http://schemas.openxmlformats.org/drawingml/2006/table">
            <a:tbl>
              <a:tblPr/>
              <a:tblGrid>
                <a:gridCol w="3676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160">
                <a:tc>
                  <a:txBody>
                    <a:bodyPr/>
                    <a:lstStyle/>
                    <a:p>
                      <a:pPr marL="598680" indent="-598320" algn="ctr">
                        <a:lnSpc>
                          <a:spcPts val="2089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Owen’s 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Place Sports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598680" indent="-598320" algn="ctr">
                        <a:lnSpc>
                          <a:spcPts val="2089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Shirt/Hat Order Form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22680" marR="22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CustomShape 2"/>
          <p:cNvSpPr/>
          <p:nvPr/>
        </p:nvSpPr>
        <p:spPr>
          <a:xfrm>
            <a:off x="4927680" y="4671720"/>
            <a:ext cx="183960" cy="4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br/>
            <a:endParaRPr lang="en-US" sz="1800" b="0" strike="noStrike" spc="-1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380880" y="1014840"/>
            <a:ext cx="5181120" cy="10142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Name:</a:t>
            </a:r>
            <a:r>
              <a:rPr lang="en-US" sz="1200" b="0" strike="noStrike" spc="599" dirty="0">
                <a:solidFill>
                  <a:srgbClr val="000000"/>
                </a:solidFill>
                <a:latin typeface="Calibri"/>
              </a:rPr>
              <a:t> 	</a:t>
            </a:r>
            <a:r>
              <a:rPr lang="en-US" sz="1200" b="0" u="sng" strike="noStrike" spc="599" dirty="0">
                <a:solidFill>
                  <a:srgbClr val="000000"/>
                </a:solidFill>
                <a:uFillTx/>
                <a:latin typeface="Calibri"/>
              </a:rPr>
              <a:t>				</a:t>
            </a: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Team: </a:t>
            </a:r>
            <a:r>
              <a:rPr lang="en-US" sz="1200" b="0" u="sng" strike="noStrike" spc="-1" dirty="0">
                <a:solidFill>
                  <a:srgbClr val="000000"/>
                </a:solidFill>
                <a:latin typeface="Calibri"/>
              </a:rPr>
              <a:t>__________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Contact Phone/Email</a:t>
            </a:r>
            <a:r>
              <a:rPr lang="en-US" sz="1200" spc="599" dirty="0">
                <a:solidFill>
                  <a:srgbClr val="000000"/>
                </a:solidFill>
                <a:latin typeface="Calibri"/>
              </a:rPr>
              <a:t>:</a:t>
            </a:r>
            <a:r>
              <a:rPr lang="en-US" sz="1200" u="sng" spc="599" dirty="0">
                <a:solidFill>
                  <a:srgbClr val="000000"/>
                </a:solidFill>
                <a:latin typeface="Calibri"/>
              </a:rPr>
              <a:t>_____________</a:t>
            </a: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Requested name on back of shirt(s):____________________ </a:t>
            </a:r>
            <a:r>
              <a:rPr lang="en-US" sz="1200" b="0" u="sng" strike="noStrike" spc="599" dirty="0">
                <a:solidFill>
                  <a:srgbClr val="000000"/>
                </a:solidFill>
                <a:uFillTx/>
                <a:latin typeface="Calibri"/>
              </a:rPr>
              <a:t>	      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0" y="-426960"/>
            <a:ext cx="1025280" cy="88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5" name="Picture 11"/>
          <p:cNvPicPr/>
          <p:nvPr/>
        </p:nvPicPr>
        <p:blipFill>
          <a:blip r:embed="rId2"/>
          <a:stretch/>
        </p:blipFill>
        <p:spPr>
          <a:xfrm>
            <a:off x="446040" y="2513880"/>
            <a:ext cx="1025280" cy="888480"/>
          </a:xfrm>
          <a:prstGeom prst="rect">
            <a:avLst/>
          </a:prstGeom>
          <a:ln>
            <a:noFill/>
          </a:ln>
        </p:spPr>
      </p:pic>
      <p:graphicFrame>
        <p:nvGraphicFramePr>
          <p:cNvPr id="46" name="Table 5"/>
          <p:cNvGraphicFramePr/>
          <p:nvPr>
            <p:extLst>
              <p:ext uri="{D42A27DB-BD31-4B8C-83A1-F6EECF244321}">
                <p14:modId xmlns:p14="http://schemas.microsoft.com/office/powerpoint/2010/main" val="1355631970"/>
              </p:ext>
            </p:extLst>
          </p:nvPr>
        </p:nvGraphicFramePr>
        <p:xfrm>
          <a:off x="1905120" y="2454840"/>
          <a:ext cx="4572000" cy="208800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Size: 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Quantity: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Price Each: 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Total: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endParaRPr lang="en-US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$18.00</a:t>
                      </a:r>
                      <a:endParaRPr lang="en-US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en-US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$18.00</a:t>
                      </a:r>
                      <a:endParaRPr lang="en-US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  <a:endParaRPr lang="en-US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$18.00</a:t>
                      </a:r>
                      <a:endParaRPr lang="en-US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7" name="Picture 13"/>
          <p:cNvPicPr/>
          <p:nvPr/>
        </p:nvPicPr>
        <p:blipFill>
          <a:blip r:embed="rId3"/>
          <a:stretch/>
        </p:blipFill>
        <p:spPr>
          <a:xfrm>
            <a:off x="472320" y="4126320"/>
            <a:ext cx="1093320" cy="914040"/>
          </a:xfrm>
          <a:prstGeom prst="rect">
            <a:avLst/>
          </a:prstGeom>
          <a:ln>
            <a:noFill/>
          </a:ln>
        </p:spPr>
      </p:pic>
      <p:pic>
        <p:nvPicPr>
          <p:cNvPr id="48" name="Picture 15"/>
          <p:cNvPicPr/>
          <p:nvPr/>
        </p:nvPicPr>
        <p:blipFill>
          <a:blip r:embed="rId4"/>
          <a:stretch/>
        </p:blipFill>
        <p:spPr>
          <a:xfrm>
            <a:off x="5181480" y="313920"/>
            <a:ext cx="1444320" cy="1401480"/>
          </a:xfrm>
          <a:prstGeom prst="rect">
            <a:avLst/>
          </a:prstGeom>
          <a:ln>
            <a:noFill/>
          </a:ln>
        </p:spPr>
      </p:pic>
      <p:graphicFrame>
        <p:nvGraphicFramePr>
          <p:cNvPr id="49" name="Table 6"/>
          <p:cNvGraphicFramePr/>
          <p:nvPr>
            <p:extLst>
              <p:ext uri="{D42A27DB-BD31-4B8C-83A1-F6EECF244321}">
                <p14:modId xmlns:p14="http://schemas.microsoft.com/office/powerpoint/2010/main" val="1552502992"/>
              </p:ext>
            </p:extLst>
          </p:nvPr>
        </p:nvGraphicFramePr>
        <p:xfrm>
          <a:off x="1905120" y="4497840"/>
          <a:ext cx="4572000" cy="245376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Size: </a:t>
                      </a:r>
                      <a:endParaRPr lang="en-US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Quantity: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Price Each: 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Total: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endParaRPr lang="en-US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$18.00</a:t>
                      </a:r>
                      <a:endParaRPr lang="en-US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en-US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$18.00</a:t>
                      </a:r>
                      <a:endParaRPr lang="en-US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  <a:endParaRPr lang="en-US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$18.00</a:t>
                      </a:r>
                      <a:endParaRPr lang="en-US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b="0" strike="noStrike" spc="-1" dirty="0">
                          <a:latin typeface="Arial"/>
                        </a:rPr>
                        <a:t>XL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b="0" strike="noStrike" spc="-1" dirty="0">
                          <a:latin typeface="Arial"/>
                        </a:rPr>
                        <a:t>$18.00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XXL or XXL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$20.00</a:t>
                      </a:r>
                      <a:endParaRPr lang="en-US" sz="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0" name="CustomShape 7"/>
          <p:cNvSpPr/>
          <p:nvPr/>
        </p:nvSpPr>
        <p:spPr>
          <a:xfrm>
            <a:off x="1620720" y="2743200"/>
            <a:ext cx="19476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1" strike="noStrike" spc="-1">
                <a:solidFill>
                  <a:srgbClr val="000000"/>
                </a:solidFill>
                <a:latin typeface="Calibri"/>
              </a:rPr>
              <a:t>Child </a:t>
            </a:r>
            <a:endParaRPr lang="en-US" sz="900" b="0" strike="noStrike" spc="-1">
              <a:latin typeface="Arial"/>
            </a:endParaRPr>
          </a:p>
        </p:txBody>
      </p:sp>
      <p:sp>
        <p:nvSpPr>
          <p:cNvPr id="51" name="CustomShape 8"/>
          <p:cNvSpPr/>
          <p:nvPr/>
        </p:nvSpPr>
        <p:spPr>
          <a:xfrm>
            <a:off x="1705680" y="4191120"/>
            <a:ext cx="194760" cy="77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1" strike="noStrike" spc="-1">
                <a:solidFill>
                  <a:srgbClr val="000000"/>
                </a:solidFill>
                <a:latin typeface="Calibri"/>
              </a:rPr>
              <a:t>Adult</a:t>
            </a:r>
            <a:endParaRPr lang="en-US" sz="900" b="0" strike="noStrike" spc="-1">
              <a:latin typeface="Arial"/>
            </a:endParaRPr>
          </a:p>
        </p:txBody>
      </p:sp>
      <p:sp>
        <p:nvSpPr>
          <p:cNvPr id="53" name="CustomShape 10"/>
          <p:cNvSpPr/>
          <p:nvPr/>
        </p:nvSpPr>
        <p:spPr>
          <a:xfrm>
            <a:off x="4419720" y="6951600"/>
            <a:ext cx="2057040" cy="30456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Grand Total: $_____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54" name="CustomShape 11"/>
          <p:cNvSpPr/>
          <p:nvPr/>
        </p:nvSpPr>
        <p:spPr>
          <a:xfrm>
            <a:off x="228600" y="7238880"/>
            <a:ext cx="6248160" cy="1383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Amount Received:  </a:t>
            </a: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Send Payment to:</a:t>
            </a: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Greene Giving/Owen's Place </a:t>
            </a:r>
            <a:r>
              <a:rPr lang="en-US" sz="1200" spc="-1" dirty="0">
                <a:solidFill>
                  <a:srgbClr val="000000"/>
                </a:solidFill>
                <a:latin typeface="Calibri"/>
              </a:rPr>
              <a:t>Sports</a:t>
            </a:r>
            <a:br>
              <a:rPr dirty="0"/>
            </a:b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P O Box 115</a:t>
            </a:r>
            <a:br>
              <a:rPr dirty="0"/>
            </a:b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Alpha, OH 45301</a:t>
            </a:r>
            <a:endParaRPr lang="en-US" sz="1200" b="0" strike="noStrike" spc="-1" dirty="0">
              <a:latin typeface="Arial"/>
            </a:endParaRPr>
          </a:p>
        </p:txBody>
      </p:sp>
      <p:graphicFrame>
        <p:nvGraphicFramePr>
          <p:cNvPr id="55" name="Table 12"/>
          <p:cNvGraphicFramePr/>
          <p:nvPr/>
        </p:nvGraphicFramePr>
        <p:xfrm>
          <a:off x="1718280" y="7315200"/>
          <a:ext cx="4571640" cy="274320"/>
        </p:xfrm>
        <a:graphic>
          <a:graphicData uri="http://schemas.openxmlformats.org/drawingml/2006/table">
            <a:tbl>
              <a:tblPr/>
              <a:tblGrid>
                <a:gridCol w="152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3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1" u="sng" strike="noStrike" spc="-1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$______________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Check #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Cash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Picture 17"/>
          <p:cNvPicPr/>
          <p:nvPr/>
        </p:nvPicPr>
        <p:blipFill>
          <a:blip r:embed="rId5"/>
          <a:stretch/>
        </p:blipFill>
        <p:spPr>
          <a:xfrm>
            <a:off x="363240" y="5638680"/>
            <a:ext cx="1158840" cy="1158840"/>
          </a:xfrm>
          <a:prstGeom prst="rect">
            <a:avLst/>
          </a:prstGeom>
          <a:ln>
            <a:noFill/>
          </a:ln>
        </p:spPr>
      </p:pic>
      <p:sp>
        <p:nvSpPr>
          <p:cNvPr id="57" name="CustomShape 13"/>
          <p:cNvSpPr/>
          <p:nvPr/>
        </p:nvSpPr>
        <p:spPr>
          <a:xfrm>
            <a:off x="370440" y="2002320"/>
            <a:ext cx="6119280" cy="4251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100" b="1" strike="noStrike" spc="-1">
                <a:solidFill>
                  <a:srgbClr val="000000"/>
                </a:solidFill>
                <a:latin typeface="Cambria"/>
              </a:rPr>
              <a:t>All items are pre pay only (no exceptions) and may be picked up at game time. Order turn around time is approximately 7-21 days.</a:t>
            </a:r>
            <a:endParaRPr lang="en-US" sz="11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140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Symbol</vt:lpstr>
      <vt:lpstr>Times New Roman</vt:lpstr>
      <vt:lpstr>Wingdings</vt:lpstr>
      <vt:lpstr>Office Theme</vt:lpstr>
      <vt:lpstr>PowerPoint Presentation</vt:lpstr>
    </vt:vector>
  </TitlesOfParts>
  <Company>U.S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Gustafson</dc:creator>
  <dc:description/>
  <cp:lastModifiedBy>Carmen Gustafson</cp:lastModifiedBy>
  <cp:revision>17</cp:revision>
  <cp:lastPrinted>2021-04-24T00:20:51Z</cp:lastPrinted>
  <dcterms:created xsi:type="dcterms:W3CDTF">2013-09-09T14:44:04Z</dcterms:created>
  <dcterms:modified xsi:type="dcterms:W3CDTF">2022-02-27T14:36:38Z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U.S Air Force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